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11.png" ContentType="image/png"/>
  <Override PartName="/ppt/media/image10.png" ContentType="image/png"/>
  <Override PartName="/ppt/media/image6.jpeg" ContentType="image/jpeg"/>
  <Override PartName="/ppt/media/image9.png" ContentType="image/png"/>
  <Override PartName="/ppt/media/image12.png" ContentType="image/png"/>
  <Override PartName="/ppt/media/image18.png" ContentType="image/png"/>
  <Override PartName="/ppt/media/image16.png" ContentType="image/png"/>
  <Override PartName="/ppt/media/image15.png" ContentType="image/png"/>
  <Override PartName="/ppt/media/image5.jpeg" ContentType="image/jpeg"/>
  <Override PartName="/ppt/media/image14.png" ContentType="image/png"/>
  <Override PartName="/ppt/media/image1.png" ContentType="image/png"/>
  <Override PartName="/ppt/media/image17.jpeg" ContentType="image/jpeg"/>
  <Override PartName="/ppt/media/image3.png" ContentType="image/png"/>
  <Override PartName="/ppt/media/image2.png" ContentType="image/png"/>
  <Override PartName="/ppt/media/image4.jpeg" ContentType="image/jpeg"/>
  <Override PartName="/ppt/media/image8.png" ContentType="image/png"/>
  <Override PartName="/ppt/media/image13.png" ContentType="image/png"/>
  <Override PartName="/ppt/media/image7.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lgn="ctr">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stackoverflow.com/" TargetMode="External"/><Relationship Id="rId2" Type="http://schemas.openxmlformats.org/officeDocument/2006/relationships/hyperlink" Target="https://learn.hashicorp.com/tutorials/terraform/aws-build" TargetMode="External"/><Relationship Id="rId3" Type="http://schemas.openxmlformats.org/officeDocument/2006/relationships/hyperlink" Target="https://github.com/Euno257/Blood-Bank-Management-System" TargetMode="External"/><Relationship Id="rId4" Type="http://schemas.openxmlformats.org/officeDocument/2006/relationships/hyperlink" Target="https://ansible-tips-and-tricks.readthedocs.io/" TargetMode="External"/><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jpe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1370520" y="1230480"/>
            <a:ext cx="9438840" cy="236664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b">
            <a:normAutofit fontScale="73000"/>
          </a:bodyPr>
          <a:p>
            <a:pPr algn="ctr">
              <a:lnSpc>
                <a:spcPct val="100000"/>
              </a:lnSpc>
            </a:pPr>
            <a:r>
              <a:rPr b="0" lang="en-US" sz="5400" spc="-1" strike="noStrike">
                <a:solidFill>
                  <a:srgbClr val="e3e3e3"/>
                </a:solidFill>
                <a:latin typeface="Calisto MT"/>
                <a:ea typeface="DejaVu Sans"/>
              </a:rPr>
              <a:t>Continuous Deployment of a Python Flask Application with Docker and Jenkins.</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0" y="942840"/>
            <a:ext cx="12191040" cy="5227560"/>
          </a:xfrm>
          <a:prstGeom prst="rect">
            <a:avLst/>
          </a:prstGeom>
          <a:noFill/>
          <a:ln>
            <a:noFill/>
          </a:ln>
        </p:spPr>
        <p:style>
          <a:lnRef idx="0"/>
          <a:fillRef idx="0"/>
          <a:effectRef idx="0"/>
          <a:fontRef idx="minor"/>
        </p:style>
        <p:txBody>
          <a:bodyPr lIns="90000" rIns="90000" tIns="45000" bIns="45000">
            <a:spAutoFit/>
          </a:bodyPr>
          <a:p>
            <a:pPr marL="37080" algn="ctr">
              <a:lnSpc>
                <a:spcPct val="100000"/>
              </a:lnSpc>
              <a:tabLst>
                <a:tab algn="l" pos="0"/>
              </a:tabLst>
            </a:pPr>
            <a:r>
              <a:rPr b="0" lang="en-US" sz="3200" spc="-1" strike="noStrike">
                <a:solidFill>
                  <a:srgbClr val="ffffff"/>
                </a:solidFill>
                <a:latin typeface="Calisto MT"/>
                <a:ea typeface="DejaVu Sans"/>
              </a:rPr>
              <a:t>Links </a:t>
            </a:r>
            <a:endParaRPr b="0" lang="en-US" sz="3200" spc="-1" strike="noStrike">
              <a:latin typeface="Arial"/>
            </a:endParaRPr>
          </a:p>
          <a:p>
            <a:pPr marL="37080">
              <a:lnSpc>
                <a:spcPct val="100000"/>
              </a:lnSpc>
              <a:tabLst>
                <a:tab algn="l" pos="0"/>
              </a:tabLst>
            </a:pPr>
            <a:endParaRPr b="0" lang="en-US" sz="3200" spc="-1" strike="noStrike">
              <a:latin typeface="Arial"/>
            </a:endParaRPr>
          </a:p>
          <a:p>
            <a:pPr marL="37080">
              <a:lnSpc>
                <a:spcPct val="100000"/>
              </a:lnSpc>
              <a:tabLst>
                <a:tab algn="l" pos="0"/>
              </a:tabLst>
            </a:pPr>
            <a:r>
              <a:rPr b="0" lang="en-US" sz="3200" spc="-1" strike="noStrike" u="sng">
                <a:solidFill>
                  <a:srgbClr val="e98052"/>
                </a:solidFill>
                <a:uFillTx/>
                <a:latin typeface="Calisto MT"/>
                <a:ea typeface="DejaVu Sans"/>
                <a:hlinkClick r:id="rId1"/>
              </a:rPr>
              <a:t>https://stackoverflow.com</a:t>
            </a:r>
            <a:endParaRPr b="0" lang="en-US" sz="3200" spc="-1" strike="noStrike">
              <a:latin typeface="Arial"/>
            </a:endParaRPr>
          </a:p>
          <a:p>
            <a:pPr marL="37080">
              <a:lnSpc>
                <a:spcPct val="100000"/>
              </a:lnSpc>
              <a:tabLst>
                <a:tab algn="l" pos="0"/>
              </a:tabLst>
            </a:pPr>
            <a:endParaRPr b="0" lang="en-US" sz="3200" spc="-1" strike="noStrike">
              <a:latin typeface="Arial"/>
            </a:endParaRPr>
          </a:p>
          <a:p>
            <a:pPr marL="37080">
              <a:lnSpc>
                <a:spcPct val="100000"/>
              </a:lnSpc>
              <a:tabLst>
                <a:tab algn="l" pos="0"/>
              </a:tabLst>
            </a:pPr>
            <a:r>
              <a:rPr b="0" lang="en-US" sz="3200" spc="-1" strike="noStrike" u="sng">
                <a:solidFill>
                  <a:srgbClr val="e98052"/>
                </a:solidFill>
                <a:uFillTx/>
                <a:latin typeface="Calisto MT"/>
                <a:ea typeface="DejaVu Sans"/>
                <a:hlinkClick r:id="rId2"/>
              </a:rPr>
              <a:t>https://learn.hashicorp.com/tutorials/terraform/aws-build</a:t>
            </a:r>
            <a:endParaRPr b="0" lang="en-US" sz="3200" spc="-1" strike="noStrike">
              <a:latin typeface="Arial"/>
            </a:endParaRPr>
          </a:p>
          <a:p>
            <a:pPr marL="37080">
              <a:lnSpc>
                <a:spcPct val="100000"/>
              </a:lnSpc>
              <a:tabLst>
                <a:tab algn="l" pos="0"/>
              </a:tabLst>
            </a:pPr>
            <a:endParaRPr b="0" lang="en-US" sz="3200" spc="-1" strike="noStrike">
              <a:latin typeface="Arial"/>
            </a:endParaRPr>
          </a:p>
          <a:p>
            <a:pPr marL="37080">
              <a:lnSpc>
                <a:spcPct val="100000"/>
              </a:lnSpc>
              <a:tabLst>
                <a:tab algn="l" pos="0"/>
              </a:tabLst>
            </a:pPr>
            <a:r>
              <a:rPr b="0" lang="en-US" sz="3200" spc="-1" strike="noStrike" u="sng">
                <a:solidFill>
                  <a:srgbClr val="e98052"/>
                </a:solidFill>
                <a:uFillTx/>
                <a:latin typeface="Calisto MT"/>
                <a:ea typeface="DejaVu Sans"/>
                <a:hlinkClick r:id="rId3"/>
              </a:rPr>
              <a:t>https://github.com/Euno257/Blood-Bank-Management-System</a:t>
            </a:r>
            <a:endParaRPr b="0" lang="en-US" sz="3200" spc="-1" strike="noStrike">
              <a:latin typeface="Arial"/>
            </a:endParaRPr>
          </a:p>
          <a:p>
            <a:pPr marL="37080">
              <a:lnSpc>
                <a:spcPct val="100000"/>
              </a:lnSpc>
              <a:tabLst>
                <a:tab algn="l" pos="0"/>
              </a:tabLst>
            </a:pPr>
            <a:endParaRPr b="0" lang="en-US" sz="3200" spc="-1" strike="noStrike">
              <a:latin typeface="Arial"/>
            </a:endParaRPr>
          </a:p>
          <a:p>
            <a:pPr marL="37080">
              <a:lnSpc>
                <a:spcPct val="100000"/>
              </a:lnSpc>
              <a:tabLst>
                <a:tab algn="l" pos="0"/>
              </a:tabLst>
            </a:pPr>
            <a:r>
              <a:rPr b="0" lang="en-US" sz="3200" spc="-1" strike="noStrike" u="sng">
                <a:solidFill>
                  <a:srgbClr val="e98052"/>
                </a:solidFill>
                <a:uFillTx/>
                <a:latin typeface="Calisto MT"/>
                <a:ea typeface="DejaVu Sans"/>
                <a:hlinkClick r:id="rId4"/>
              </a:rPr>
              <a:t>https://ansible-tips-and-tricks.readthedocs.io</a:t>
            </a:r>
            <a:endParaRPr b="0" lang="en-US" sz="3200" spc="-1" strike="noStrike">
              <a:latin typeface="Arial"/>
            </a:endParaRPr>
          </a:p>
          <a:p>
            <a:pPr marL="37080">
              <a:lnSpc>
                <a:spcPct val="100000"/>
              </a:lnSpc>
              <a:tabLst>
                <a:tab algn="l" pos="0"/>
              </a:tabLst>
            </a:pP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1953000" y="942840"/>
            <a:ext cx="8578440" cy="4964040"/>
          </a:xfrm>
          <a:prstGeom prst="rect">
            <a:avLst/>
          </a:prstGeom>
          <a:noFill/>
          <a:ln>
            <a:noFill/>
          </a:ln>
        </p:spPr>
        <p:style>
          <a:lnRef idx="0"/>
          <a:fillRef idx="0"/>
          <a:effectRef idx="0"/>
          <a:fontRef idx="minor"/>
        </p:style>
        <p:txBody>
          <a:bodyPr lIns="90000" rIns="90000" tIns="45000" bIns="45000">
            <a:spAutoFit/>
          </a:bodyPr>
          <a:p>
            <a:pPr marL="37080">
              <a:lnSpc>
                <a:spcPct val="100000"/>
              </a:lnSpc>
              <a:tabLst>
                <a:tab algn="l" pos="0"/>
              </a:tabLst>
            </a:pPr>
            <a:r>
              <a:rPr b="0" lang="en-US" sz="3200" spc="-1" strike="noStrike">
                <a:solidFill>
                  <a:srgbClr val="ffffff"/>
                </a:solidFill>
                <a:latin typeface="Calisto MT"/>
                <a:ea typeface="DejaVu Sans"/>
              </a:rPr>
              <a:t>Creation and implementation of continuous integration and delivery, using services such as:</a:t>
            </a:r>
            <a:endParaRPr b="0" lang="en-US" sz="3200" spc="-1" strike="noStrike">
              <a:latin typeface="Arial"/>
            </a:endParaRPr>
          </a:p>
          <a:p>
            <a:pPr marL="37080">
              <a:lnSpc>
                <a:spcPct val="100000"/>
              </a:lnSpc>
              <a:tabLst>
                <a:tab algn="l" pos="0"/>
              </a:tabLst>
            </a:pP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Terrafom</a:t>
            </a: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Ansible</a:t>
            </a: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GitHub</a:t>
            </a: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Jenkins</a:t>
            </a: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Docker</a:t>
            </a:r>
            <a:endParaRPr b="0" lang="en-US" sz="3200" spc="-1" strike="noStrike">
              <a:latin typeface="Arial"/>
            </a:endParaRPr>
          </a:p>
          <a:p>
            <a:pPr marL="37080" indent="-216000">
              <a:lnSpc>
                <a:spcPct val="100000"/>
              </a:lnSpc>
              <a:buClr>
                <a:srgbClr val="ffffff"/>
              </a:buClr>
              <a:buFont typeface="Wingdings" charset="2"/>
              <a:buChar char=""/>
              <a:tabLst>
                <a:tab algn="l" pos="0"/>
              </a:tabLst>
            </a:pPr>
            <a:r>
              <a:rPr b="0" lang="en-US" sz="3200" spc="-1" strike="noStrike">
                <a:solidFill>
                  <a:srgbClr val="ffffff"/>
                </a:solidFill>
                <a:latin typeface="Calisto MT"/>
                <a:ea typeface="DejaVu Sans"/>
              </a:rPr>
              <a:t>AWS</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913680" y="60948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Purpose</a:t>
            </a:r>
            <a:endParaRPr b="0" lang="en-US" sz="4000" spc="-1" strike="noStrike">
              <a:latin typeface="Arial"/>
            </a:endParaRPr>
          </a:p>
        </p:txBody>
      </p:sp>
      <p:sp>
        <p:nvSpPr>
          <p:cNvPr id="79" name="CustomShape 2"/>
          <p:cNvSpPr/>
          <p:nvPr/>
        </p:nvSpPr>
        <p:spPr>
          <a:xfrm>
            <a:off x="913680" y="1732320"/>
            <a:ext cx="10352520" cy="405756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ormAutofit/>
          </a:bodyPr>
          <a:p>
            <a:pPr marL="37080">
              <a:lnSpc>
                <a:spcPct val="100000"/>
              </a:lnSpc>
              <a:spcBef>
                <a:spcPts val="400"/>
              </a:spcBef>
              <a:spcAft>
                <a:spcPts val="601"/>
              </a:spcAft>
              <a:tabLst>
                <a:tab algn="l" pos="0"/>
              </a:tabLst>
            </a:pPr>
            <a:r>
              <a:rPr b="0" lang="en-US" sz="2000" spc="-1" strike="noStrike">
                <a:solidFill>
                  <a:srgbClr val="e3e3e3"/>
                </a:solidFill>
                <a:latin typeface="Calisto MT"/>
                <a:ea typeface="DejaVu Sans"/>
              </a:rPr>
              <a:t>Terraform is excellent at managing cloud services  for provisioning of infrastructure at scale, it is excellent for the initial server setup, primarily infrastructure while delegating configuration tasks to Ansible.  Ansible is a lot easier to configure for software setup.</a:t>
            </a:r>
            <a:endParaRPr b="0" lang="en-US" sz="2000" spc="-1" strike="noStrike">
              <a:latin typeface="Arial"/>
            </a:endParaRPr>
          </a:p>
          <a:p>
            <a:pPr marL="37080">
              <a:lnSpc>
                <a:spcPct val="100000"/>
              </a:lnSpc>
              <a:spcBef>
                <a:spcPts val="400"/>
              </a:spcBef>
              <a:spcAft>
                <a:spcPts val="601"/>
              </a:spcAft>
              <a:tabLst>
                <a:tab algn="l" pos="0"/>
              </a:tabLst>
            </a:pPr>
            <a:r>
              <a:rPr b="0" lang="en-US" sz="2000" spc="-1" strike="noStrike">
                <a:solidFill>
                  <a:srgbClr val="e3e3e3"/>
                </a:solidFill>
                <a:latin typeface="Calisto MT"/>
                <a:ea typeface="DejaVu Sans"/>
              </a:rPr>
              <a:t>Jenkins and Docker are that widely used tools that help automate an IT Infrastructure efficiently. Using them together makes development, testing, and deployment much easier and much faster. </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Picture 11" descr="A screenshot of a cell phone&#10;&#10;Description automatically generated"/>
          <p:cNvPicPr/>
          <p:nvPr/>
        </p:nvPicPr>
        <p:blipFill>
          <a:blip r:embed="rId1"/>
          <a:stretch/>
        </p:blipFill>
        <p:spPr>
          <a:xfrm>
            <a:off x="1523880" y="34560"/>
            <a:ext cx="8949960" cy="67122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919080" y="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Terraform and Ansible</a:t>
            </a:r>
            <a:endParaRPr b="0" lang="en-US" sz="4000" spc="-1" strike="noStrike">
              <a:latin typeface="Arial"/>
            </a:endParaRPr>
          </a:p>
        </p:txBody>
      </p:sp>
      <p:pic>
        <p:nvPicPr>
          <p:cNvPr id="82" name="Picture 10" descr="Text&#10;&#10;Description automatically generated"/>
          <p:cNvPicPr/>
          <p:nvPr/>
        </p:nvPicPr>
        <p:blipFill>
          <a:blip r:embed="rId1"/>
          <a:stretch/>
        </p:blipFill>
        <p:spPr>
          <a:xfrm>
            <a:off x="0" y="555480"/>
            <a:ext cx="3525480" cy="3776760"/>
          </a:xfrm>
          <a:prstGeom prst="rect">
            <a:avLst/>
          </a:prstGeom>
          <a:ln>
            <a:noFill/>
          </a:ln>
        </p:spPr>
      </p:pic>
      <p:pic>
        <p:nvPicPr>
          <p:cNvPr id="83" name="Picture 12" descr="Text&#10;&#10;Description automatically generated"/>
          <p:cNvPicPr/>
          <p:nvPr/>
        </p:nvPicPr>
        <p:blipFill>
          <a:blip r:embed="rId2"/>
          <a:stretch/>
        </p:blipFill>
        <p:spPr>
          <a:xfrm>
            <a:off x="0" y="4475160"/>
            <a:ext cx="7616520" cy="2455920"/>
          </a:xfrm>
          <a:prstGeom prst="rect">
            <a:avLst/>
          </a:prstGeom>
          <a:ln>
            <a:noFill/>
          </a:ln>
        </p:spPr>
      </p:pic>
      <p:pic>
        <p:nvPicPr>
          <p:cNvPr id="84" name="Picture 14" descr="Text&#10;&#10;Description automatically generated"/>
          <p:cNvPicPr/>
          <p:nvPr/>
        </p:nvPicPr>
        <p:blipFill>
          <a:blip r:embed="rId3"/>
          <a:stretch/>
        </p:blipFill>
        <p:spPr>
          <a:xfrm>
            <a:off x="7617600" y="724320"/>
            <a:ext cx="4573080" cy="3926160"/>
          </a:xfrm>
          <a:prstGeom prst="rect">
            <a:avLst/>
          </a:prstGeom>
          <a:ln>
            <a:noFill/>
          </a:ln>
        </p:spPr>
      </p:pic>
      <p:pic>
        <p:nvPicPr>
          <p:cNvPr id="85" name="Picture 17" descr=""/>
          <p:cNvPicPr/>
          <p:nvPr/>
        </p:nvPicPr>
        <p:blipFill>
          <a:blip r:embed="rId4"/>
          <a:stretch/>
        </p:blipFill>
        <p:spPr>
          <a:xfrm>
            <a:off x="7568640" y="4639320"/>
            <a:ext cx="4622040" cy="2291760"/>
          </a:xfrm>
          <a:prstGeom prst="rect">
            <a:avLst/>
          </a:prstGeom>
          <a:ln>
            <a:noFill/>
          </a:ln>
        </p:spPr>
      </p:pic>
      <p:pic>
        <p:nvPicPr>
          <p:cNvPr id="86" name="Picture 18" descr=""/>
          <p:cNvPicPr/>
          <p:nvPr/>
        </p:nvPicPr>
        <p:blipFill>
          <a:blip r:embed="rId5"/>
          <a:stretch/>
        </p:blipFill>
        <p:spPr>
          <a:xfrm>
            <a:off x="3526560" y="902520"/>
            <a:ext cx="4041360" cy="35942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919080" y="-9684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GitHub</a:t>
            </a:r>
            <a:endParaRPr b="0" lang="en-US" sz="4000" spc="-1" strike="noStrike">
              <a:latin typeface="Arial"/>
            </a:endParaRPr>
          </a:p>
        </p:txBody>
      </p:sp>
      <p:pic>
        <p:nvPicPr>
          <p:cNvPr id="88" name="Picture 6" descr=""/>
          <p:cNvPicPr/>
          <p:nvPr/>
        </p:nvPicPr>
        <p:blipFill>
          <a:blip r:embed="rId1"/>
          <a:stretch/>
        </p:blipFill>
        <p:spPr>
          <a:xfrm>
            <a:off x="82080" y="873720"/>
            <a:ext cx="6660720" cy="1987920"/>
          </a:xfrm>
          <a:prstGeom prst="rect">
            <a:avLst/>
          </a:prstGeom>
          <a:ln>
            <a:noFill/>
          </a:ln>
        </p:spPr>
      </p:pic>
      <p:pic>
        <p:nvPicPr>
          <p:cNvPr id="89" name="Picture 7" descr=""/>
          <p:cNvPicPr/>
          <p:nvPr/>
        </p:nvPicPr>
        <p:blipFill>
          <a:blip r:embed="rId2"/>
          <a:stretch/>
        </p:blipFill>
        <p:spPr>
          <a:xfrm>
            <a:off x="6400080" y="849600"/>
            <a:ext cx="5654160" cy="1987920"/>
          </a:xfrm>
          <a:prstGeom prst="rect">
            <a:avLst/>
          </a:prstGeom>
          <a:ln>
            <a:noFill/>
          </a:ln>
        </p:spPr>
      </p:pic>
      <p:pic>
        <p:nvPicPr>
          <p:cNvPr id="90" name="Picture 8" descr=""/>
          <p:cNvPicPr/>
          <p:nvPr/>
        </p:nvPicPr>
        <p:blipFill>
          <a:blip r:embed="rId3"/>
          <a:stretch/>
        </p:blipFill>
        <p:spPr>
          <a:xfrm>
            <a:off x="82080" y="2901600"/>
            <a:ext cx="6780240" cy="2437920"/>
          </a:xfrm>
          <a:prstGeom prst="rect">
            <a:avLst/>
          </a:prstGeom>
          <a:ln>
            <a:noFill/>
          </a:ln>
        </p:spPr>
      </p:pic>
      <p:pic>
        <p:nvPicPr>
          <p:cNvPr id="91" name="Picture 9" descr=""/>
          <p:cNvPicPr/>
          <p:nvPr/>
        </p:nvPicPr>
        <p:blipFill>
          <a:blip r:embed="rId4"/>
          <a:stretch/>
        </p:blipFill>
        <p:spPr>
          <a:xfrm>
            <a:off x="6400080" y="2877480"/>
            <a:ext cx="5575680" cy="36306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919080" y="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Jenkins</a:t>
            </a:r>
            <a:endParaRPr b="0" lang="en-US" sz="4000" spc="-1" strike="noStrike">
              <a:latin typeface="Arial"/>
            </a:endParaRPr>
          </a:p>
        </p:txBody>
      </p:sp>
      <p:pic>
        <p:nvPicPr>
          <p:cNvPr id="93" name="Picture 4" descr=""/>
          <p:cNvPicPr/>
          <p:nvPr/>
        </p:nvPicPr>
        <p:blipFill>
          <a:blip r:embed="rId1"/>
          <a:stretch/>
        </p:blipFill>
        <p:spPr>
          <a:xfrm>
            <a:off x="0" y="879480"/>
            <a:ext cx="8466120" cy="3985560"/>
          </a:xfrm>
          <a:prstGeom prst="rect">
            <a:avLst/>
          </a:prstGeom>
          <a:ln>
            <a:noFill/>
          </a:ln>
        </p:spPr>
      </p:pic>
      <p:pic>
        <p:nvPicPr>
          <p:cNvPr id="94" name="Picture 5" descr=""/>
          <p:cNvPicPr/>
          <p:nvPr/>
        </p:nvPicPr>
        <p:blipFill>
          <a:blip r:embed="rId2"/>
          <a:stretch/>
        </p:blipFill>
        <p:spPr>
          <a:xfrm>
            <a:off x="4087080" y="776160"/>
            <a:ext cx="8103960" cy="4088880"/>
          </a:xfrm>
          <a:prstGeom prst="rect">
            <a:avLst/>
          </a:prstGeom>
          <a:ln>
            <a:noFill/>
          </a:ln>
        </p:spPr>
      </p:pic>
      <p:pic>
        <p:nvPicPr>
          <p:cNvPr id="95" name="Picture 6" descr=""/>
          <p:cNvPicPr/>
          <p:nvPr/>
        </p:nvPicPr>
        <p:blipFill>
          <a:blip r:embed="rId3"/>
          <a:stretch/>
        </p:blipFill>
        <p:spPr>
          <a:xfrm>
            <a:off x="267840" y="5066640"/>
            <a:ext cx="8198280" cy="1538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913680" y="60948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Docker</a:t>
            </a:r>
            <a:endParaRPr b="0" lang="en-US" sz="4000" spc="-1" strike="noStrike">
              <a:latin typeface="Arial"/>
            </a:endParaRPr>
          </a:p>
        </p:txBody>
      </p:sp>
      <p:pic>
        <p:nvPicPr>
          <p:cNvPr id="97" name="Picture 3" descr=""/>
          <p:cNvPicPr/>
          <p:nvPr/>
        </p:nvPicPr>
        <p:blipFill>
          <a:blip r:embed="rId1"/>
          <a:stretch/>
        </p:blipFill>
        <p:spPr>
          <a:xfrm>
            <a:off x="0" y="1411920"/>
            <a:ext cx="6589800" cy="4817160"/>
          </a:xfrm>
          <a:prstGeom prst="rect">
            <a:avLst/>
          </a:prstGeom>
          <a:ln>
            <a:noFill/>
          </a:ln>
        </p:spPr>
      </p:pic>
      <p:pic>
        <p:nvPicPr>
          <p:cNvPr id="98" name="" descr=""/>
          <p:cNvPicPr/>
          <p:nvPr/>
        </p:nvPicPr>
        <p:blipFill>
          <a:blip r:embed="rId2"/>
          <a:stretch/>
        </p:blipFill>
        <p:spPr>
          <a:xfrm>
            <a:off x="6766920" y="1463040"/>
            <a:ext cx="5028120" cy="48949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CustomShape 1"/>
          <p:cNvSpPr/>
          <p:nvPr/>
        </p:nvSpPr>
        <p:spPr>
          <a:xfrm>
            <a:off x="919080" y="0"/>
            <a:ext cx="10352520" cy="969480"/>
          </a:xfrm>
          <a:prstGeom prst="rect">
            <a:avLst/>
          </a:prstGeom>
          <a:noFill/>
          <a:ln>
            <a:noFill/>
          </a:ln>
          <a:effectLst>
            <a:outerShdw dir="0" dist="0">
              <a:srgbClr val="000000">
                <a:alpha val="46000"/>
              </a:srgbClr>
            </a:outerShdw>
          </a:effectLst>
        </p:spPr>
        <p:style>
          <a:lnRef idx="0"/>
          <a:fillRef idx="0"/>
          <a:effectRef idx="0"/>
          <a:fontRef idx="minor"/>
        </p:style>
        <p:txBody>
          <a:bodyPr lIns="90000" rIns="90000" tIns="45000" bIns="45000" anchor="ctr">
            <a:noAutofit/>
          </a:bodyPr>
          <a:p>
            <a:pPr algn="ctr">
              <a:lnSpc>
                <a:spcPct val="100000"/>
              </a:lnSpc>
            </a:pPr>
            <a:r>
              <a:rPr b="0" lang="en-US" sz="4000" spc="-1" strike="noStrike">
                <a:solidFill>
                  <a:srgbClr val="e3e3e3"/>
                </a:solidFill>
                <a:latin typeface="Calisto MT"/>
                <a:ea typeface="DejaVu Sans"/>
              </a:rPr>
              <a:t>AWS</a:t>
            </a:r>
            <a:endParaRPr b="0" lang="en-US" sz="4000" spc="-1" strike="noStrike">
              <a:latin typeface="Arial"/>
            </a:endParaRPr>
          </a:p>
        </p:txBody>
      </p:sp>
      <p:pic>
        <p:nvPicPr>
          <p:cNvPr id="100" name="Picture 5" descr=""/>
          <p:cNvPicPr/>
          <p:nvPr/>
        </p:nvPicPr>
        <p:blipFill>
          <a:blip r:embed="rId1"/>
          <a:stretch/>
        </p:blipFill>
        <p:spPr>
          <a:xfrm>
            <a:off x="348480" y="1053720"/>
            <a:ext cx="11494080" cy="52621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TM04033929[[fn=Грифель]]</Template>
  <TotalTime>354</TotalTime>
  <Application>LibreOffice/6.4.6.2$Linux_X86_64 LibreOffice_project/40$Build-2</Application>
  <Words>156</Words>
  <Paragraphs>26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2019-02-27T14:53:28Z</dcterms:created>
  <dc:creator>Igor Dogadaylo</dc:creator>
  <dc:description/>
  <dc:language>en-US</dc:language>
  <cp:lastModifiedBy/>
  <dcterms:modified xsi:type="dcterms:W3CDTF">2020-11-09T15:34:16Z</dcterms:modified>
  <cp:revision>38</cp:revision>
  <dc:subject/>
  <dc:title>Выпускная работа</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10</vt:i4>
  </property>
</Properties>
</file>